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/>
    <p:restoredTop sz="96281"/>
  </p:normalViewPr>
  <p:slideViewPr>
    <p:cSldViewPr snapToGrid="0" snapToObjects="1">
      <p:cViewPr>
        <p:scale>
          <a:sx n="100" d="100"/>
          <a:sy n="100" d="100"/>
        </p:scale>
        <p:origin x="1912" y="10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72F5E-2ECA-2647-93F9-5AEA399526CA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D2F9F-02C0-684B-A349-52B56175FC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70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D2F9F-02C0-684B-A349-52B56175FC8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39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D2F9F-02C0-684B-A349-52B56175FC8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06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85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21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86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56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66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89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03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79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99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27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36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C3C77-CF67-FB4B-8EBA-805504FB9889}" type="datetimeFigureOut">
              <a:rPr lang="de-DE" smtClean="0"/>
              <a:t>16.11.21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0CA-DA19-3843-BDF8-06A8B6887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2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CE84A06-48E6-C446-93D9-FC11CDB6B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" y="0"/>
            <a:ext cx="9135879" cy="51435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9092903-F7C1-2D44-8953-7F5FDAAE12B3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45E1A7-3579-DA4A-ABCB-23C3D238F2C6}"/>
              </a:ext>
            </a:extLst>
          </p:cNvPr>
          <p:cNvSpPr txBox="1"/>
          <p:nvPr/>
        </p:nvSpPr>
        <p:spPr>
          <a:xfrm>
            <a:off x="7408651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BFF7586-C9AF-0740-A04D-E9E81C1B5836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de-D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 LAST NAME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C786B50-EB3F-C54B-8810-C17F0DC37A89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288F73F-D24B-1147-A514-8522B75CC80A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174B806-CEE8-574E-8D22-83BB05F91625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</a:t>
              </a:r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Logo/Name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2BD59617-BE88-6B47-9BD7-96EF765EAB72}"/>
              </a:ext>
            </a:extLst>
          </p:cNvPr>
          <p:cNvSpPr txBox="1"/>
          <p:nvPr/>
        </p:nvSpPr>
        <p:spPr>
          <a:xfrm>
            <a:off x="698500" y="1638922"/>
            <a:ext cx="74358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Heading</a:t>
            </a:r>
            <a:r>
              <a:rPr lang="de-DE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/Title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91DCD62-6873-324A-B57E-C677CE28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626" y="286339"/>
            <a:ext cx="750193" cy="5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9092903-F7C1-2D44-8953-7F5FDAAE12B3}"/>
              </a:ext>
            </a:extLst>
          </p:cNvPr>
          <p:cNvSpPr/>
          <p:nvPr/>
        </p:nvSpPr>
        <p:spPr>
          <a:xfrm>
            <a:off x="0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A0F1172-D8DD-C146-A8E6-5A7DD0F2853D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-6684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Header </a:t>
            </a:r>
            <a:r>
              <a:rPr lang="de-DE" sz="1400" dirty="0">
                <a:solidFill>
                  <a:schemeClr val="accent1"/>
                </a:solidFill>
              </a:rPr>
              <a:t>(</a:t>
            </a:r>
            <a:r>
              <a:rPr lang="de-DE" sz="1400" dirty="0" err="1">
                <a:solidFill>
                  <a:schemeClr val="accent1"/>
                </a:solidFill>
              </a:rPr>
              <a:t>click</a:t>
            </a:r>
            <a:r>
              <a:rPr lang="de-DE" sz="1400" dirty="0">
                <a:solidFill>
                  <a:schemeClr val="accent1"/>
                </a:solidFill>
              </a:rPr>
              <a:t> on </a:t>
            </a:r>
            <a:r>
              <a:rPr lang="de-DE" sz="1400" dirty="0" err="1">
                <a:solidFill>
                  <a:schemeClr val="accent1"/>
                </a:solidFill>
              </a:rPr>
              <a:t>frame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and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delete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if</a:t>
            </a:r>
            <a:r>
              <a:rPr lang="de-DE" sz="1400" dirty="0">
                <a:solidFill>
                  <a:schemeClr val="accent1"/>
                </a:solidFill>
              </a:rPr>
              <a:t> not </a:t>
            </a:r>
            <a:r>
              <a:rPr lang="de-DE" sz="1400" dirty="0" err="1">
                <a:solidFill>
                  <a:schemeClr val="accent1"/>
                </a:solidFill>
              </a:rPr>
              <a:t>needed</a:t>
            </a:r>
            <a:r>
              <a:rPr lang="de-DE" sz="1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90A767-EFCE-F648-8786-A2F97B2FE928}"/>
              </a:ext>
            </a:extLst>
          </p:cNvPr>
          <p:cNvSpPr txBox="1"/>
          <p:nvPr/>
        </p:nvSpPr>
        <p:spPr>
          <a:xfrm>
            <a:off x="698500" y="1562100"/>
            <a:ext cx="743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On </a:t>
            </a:r>
            <a:r>
              <a:rPr lang="de-DE" sz="1200" dirty="0" err="1">
                <a:solidFill>
                  <a:schemeClr val="accent1"/>
                </a:solidFill>
              </a:rPr>
              <a:t>the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following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pages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you</a:t>
            </a:r>
            <a:r>
              <a:rPr lang="de-DE" sz="1200" dirty="0">
                <a:solidFill>
                  <a:schemeClr val="accent1"/>
                </a:solidFill>
              </a:rPr>
              <a:t> will find </a:t>
            </a:r>
            <a:r>
              <a:rPr lang="de-DE" sz="1200" dirty="0" err="1">
                <a:solidFill>
                  <a:schemeClr val="accent1"/>
                </a:solidFill>
              </a:rPr>
              <a:t>ready-made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layout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modules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DF7A2F-8D20-9449-A303-42024AE838EC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602882D-2194-C740-BA10-4719E3396932}"/>
              </a:ext>
            </a:extLst>
          </p:cNvPr>
          <p:cNvGrpSpPr/>
          <p:nvPr/>
        </p:nvGrpSpPr>
        <p:grpSpPr>
          <a:xfrm>
            <a:off x="707486" y="4745536"/>
            <a:ext cx="1228269" cy="324131"/>
            <a:chOff x="327047" y="4745536"/>
            <a:chExt cx="1228269" cy="324131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9D97E3C-83ED-854F-96DB-9ED7D0355A37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B9B10882-8E87-B04F-A109-B9E58C476789}"/>
                </a:ext>
              </a:extLst>
            </p:cNvPr>
            <p:cNvSpPr txBox="1"/>
            <p:nvPr/>
          </p:nvSpPr>
          <p:spPr>
            <a:xfrm>
              <a:off x="340566" y="4838539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</a:t>
              </a:r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Logo/Name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E4951FF6-D242-0949-9D99-6ED0241462FB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Location(s)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BFF7586-C9AF-0740-A04D-E9E81C1B5836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de-D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 LAST NAME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A84B5B7-2C3E-AA4F-B694-DCBBB0741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280" y="4731720"/>
            <a:ext cx="439297" cy="3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5445E1A7-3579-DA4A-ABCB-23C3D238F2C6}"/>
              </a:ext>
            </a:extLst>
          </p:cNvPr>
          <p:cNvSpPr txBox="1"/>
          <p:nvPr/>
        </p:nvSpPr>
        <p:spPr>
          <a:xfrm>
            <a:off x="7249901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FREIBURG  |  BADEN-BADEN</a:t>
            </a:r>
          </a:p>
          <a:p>
            <a:r>
              <a:rPr lang="de-DE" sz="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www.kaiserundsozien.de</a:t>
            </a:r>
            <a:endParaRPr lang="de-DE" sz="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A0F1172-D8DD-C146-A8E6-5A7DD0F2853D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-6684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90A767-EFCE-F648-8786-A2F97B2FE928}"/>
              </a:ext>
            </a:extLst>
          </p:cNvPr>
          <p:cNvSpPr txBox="1"/>
          <p:nvPr/>
        </p:nvSpPr>
        <p:spPr>
          <a:xfrm>
            <a:off x="698499" y="1562099"/>
            <a:ext cx="7970088" cy="1661993"/>
          </a:xfrm>
          <a:prstGeom prst="rect">
            <a:avLst/>
          </a:prstGeom>
          <a:noFill/>
        </p:spPr>
        <p:txBody>
          <a:bodyPr wrap="square" lIns="0" tIns="0" rIns="0" bIns="0" numCol="2" spcCol="360000" rtlCol="0">
            <a:spAutoFit/>
          </a:bodyPr>
          <a:lstStyle/>
          <a:p>
            <a:pPr algn="just"/>
            <a:r>
              <a:rPr lang="de-DE" sz="1200" dirty="0">
                <a:solidFill>
                  <a:schemeClr val="accent1"/>
                </a:solidFill>
              </a:rPr>
              <a:t>2-column </a:t>
            </a:r>
            <a:r>
              <a:rPr lang="de-DE" sz="1200" dirty="0" err="1">
                <a:solidFill>
                  <a:schemeClr val="accent1"/>
                </a:solidFill>
              </a:rPr>
              <a:t>body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text</a:t>
            </a:r>
            <a:r>
              <a:rPr lang="de-DE" sz="1200" dirty="0">
                <a:solidFill>
                  <a:schemeClr val="accent1"/>
                </a:solidFill>
              </a:rPr>
              <a:t>: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consetetur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sadipscing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elitr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nonumy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eirmod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tempor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invidunt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ut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labore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dolore</a:t>
            </a:r>
            <a:r>
              <a:rPr lang="de-DE" sz="1200" dirty="0">
                <a:solidFill>
                  <a:schemeClr val="accent1"/>
                </a:solidFill>
              </a:rPr>
              <a:t> 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</a:t>
            </a:r>
          </a:p>
          <a:p>
            <a:pPr algn="just"/>
            <a:r>
              <a:rPr lang="de-DE" sz="1200" dirty="0">
                <a:solidFill>
                  <a:schemeClr val="accent1"/>
                </a:solidFill>
              </a:rPr>
              <a:t>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 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D47AF4-E77F-024C-98E0-55A4DCA1E7C3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940B46C-C16A-B943-8F0C-E9EAF6C6D5CF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627D72A-2FF2-124F-9D21-02CEFACCC652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3634ECA-6097-9A4E-B787-F67206F9BD19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</a:t>
              </a:r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Logo/Name</a:t>
              </a: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2C587FB2-BFF8-E94A-A7BF-B9BB3EE24A44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Header </a:t>
            </a:r>
            <a:r>
              <a:rPr lang="de-DE" sz="1400" dirty="0">
                <a:solidFill>
                  <a:schemeClr val="accent1"/>
                </a:solidFill>
              </a:rPr>
              <a:t>(</a:t>
            </a:r>
            <a:r>
              <a:rPr lang="de-DE" sz="1400" dirty="0" err="1">
                <a:solidFill>
                  <a:schemeClr val="accent1"/>
                </a:solidFill>
              </a:rPr>
              <a:t>click</a:t>
            </a:r>
            <a:r>
              <a:rPr lang="de-DE" sz="1400" dirty="0">
                <a:solidFill>
                  <a:schemeClr val="accent1"/>
                </a:solidFill>
              </a:rPr>
              <a:t> on </a:t>
            </a:r>
            <a:r>
              <a:rPr lang="de-DE" sz="1400" dirty="0" err="1">
                <a:solidFill>
                  <a:schemeClr val="accent1"/>
                </a:solidFill>
              </a:rPr>
              <a:t>frame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and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delete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if</a:t>
            </a:r>
            <a:r>
              <a:rPr lang="de-DE" sz="1400" dirty="0">
                <a:solidFill>
                  <a:schemeClr val="accent1"/>
                </a:solidFill>
              </a:rPr>
              <a:t> not </a:t>
            </a:r>
            <a:r>
              <a:rPr lang="de-DE" sz="1400" dirty="0" err="1">
                <a:solidFill>
                  <a:schemeClr val="accent1"/>
                </a:solidFill>
              </a:rPr>
              <a:t>needed</a:t>
            </a:r>
            <a:r>
              <a:rPr lang="de-DE" sz="1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BFF7586-C9AF-0740-A04D-E9E81C1B5836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de-D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 LAST NAME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4951FF6-D242-0949-9D99-6ED0241462FB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Location(s)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E7F6CF5-7DAF-D144-812B-9CDBF2763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80" y="4731720"/>
            <a:ext cx="439297" cy="3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0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90A767-EFCE-F648-8786-A2F97B2FE928}"/>
              </a:ext>
            </a:extLst>
          </p:cNvPr>
          <p:cNvSpPr txBox="1"/>
          <p:nvPr/>
        </p:nvSpPr>
        <p:spPr>
          <a:xfrm>
            <a:off x="698500" y="1562100"/>
            <a:ext cx="48793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consetetur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sadipscing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elitr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nonumy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eirmod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tempor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invidunt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ut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labore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dolore</a:t>
            </a:r>
            <a:r>
              <a:rPr lang="de-DE" sz="1200" dirty="0">
                <a:solidFill>
                  <a:schemeClr val="accent1"/>
                </a:solidFill>
              </a:rPr>
              <a:t> 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</a:t>
            </a:r>
          </a:p>
        </p:txBody>
      </p:sp>
      <p:sp>
        <p:nvSpPr>
          <p:cNvPr id="12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CD1CC2-4BEE-A64C-B573-EB74791EF4DB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BFC63B2-0A5B-2248-A870-C2762B74C889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E6B0E46-214D-9C49-85F9-BAAB4AC4E8E2}"/>
              </a:ext>
            </a:extLst>
          </p:cNvPr>
          <p:cNvSpPr/>
          <p:nvPr/>
        </p:nvSpPr>
        <p:spPr>
          <a:xfrm>
            <a:off x="5994400" y="1562100"/>
            <a:ext cx="2660267" cy="266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2E29E75-14DF-EF48-99D2-A9F4877D8206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2B1A63F6-2336-664C-8A41-C1E39DF97DE6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4439834-5ACC-6F49-BDAC-312E7FB55A42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</a:t>
              </a:r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Logo/Name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89320E20-EBB8-3049-ABD5-EC98D9257708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Header </a:t>
            </a:r>
            <a:r>
              <a:rPr lang="de-DE" sz="1400" dirty="0">
                <a:solidFill>
                  <a:schemeClr val="accent1"/>
                </a:solidFill>
              </a:rPr>
              <a:t>(</a:t>
            </a:r>
            <a:r>
              <a:rPr lang="de-DE" sz="1400" dirty="0" err="1">
                <a:solidFill>
                  <a:schemeClr val="accent1"/>
                </a:solidFill>
              </a:rPr>
              <a:t>click</a:t>
            </a:r>
            <a:r>
              <a:rPr lang="de-DE" sz="1400" dirty="0">
                <a:solidFill>
                  <a:schemeClr val="accent1"/>
                </a:solidFill>
              </a:rPr>
              <a:t> on </a:t>
            </a:r>
            <a:r>
              <a:rPr lang="de-DE" sz="1400" dirty="0" err="1">
                <a:solidFill>
                  <a:schemeClr val="accent1"/>
                </a:solidFill>
              </a:rPr>
              <a:t>frame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and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delete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if</a:t>
            </a:r>
            <a:r>
              <a:rPr lang="de-DE" sz="1400" dirty="0">
                <a:solidFill>
                  <a:schemeClr val="accent1"/>
                </a:solidFill>
              </a:rPr>
              <a:t> not </a:t>
            </a:r>
            <a:r>
              <a:rPr lang="de-DE" sz="1400" dirty="0" err="1">
                <a:solidFill>
                  <a:schemeClr val="accent1"/>
                </a:solidFill>
              </a:rPr>
              <a:t>needed</a:t>
            </a:r>
            <a:r>
              <a:rPr lang="de-DE" sz="1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FF7586-C9AF-0740-A04D-E9E81C1B5836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de-D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 LAST NAME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4951FF6-D242-0949-9D99-6ED0241462FB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Location(s)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F90A767-EFCE-F648-8786-A2F97B2FE928}"/>
              </a:ext>
            </a:extLst>
          </p:cNvPr>
          <p:cNvSpPr txBox="1"/>
          <p:nvPr/>
        </p:nvSpPr>
        <p:spPr>
          <a:xfrm>
            <a:off x="6341664" y="2368887"/>
            <a:ext cx="214551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 err="1">
                <a:solidFill>
                  <a:schemeClr val="bg1"/>
                </a:solidFill>
              </a:rPr>
              <a:t>Placeholder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for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graphics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pictures</a:t>
            </a:r>
            <a:r>
              <a:rPr lang="de-DE" sz="1200" dirty="0">
                <a:solidFill>
                  <a:schemeClr val="bg1"/>
                </a:solidFill>
              </a:rPr>
              <a:t>, Click on </a:t>
            </a:r>
            <a:r>
              <a:rPr lang="de-DE" sz="1200" dirty="0" err="1">
                <a:solidFill>
                  <a:schemeClr val="bg1"/>
                </a:solidFill>
              </a:rPr>
              <a:t>frame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delete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if</a:t>
            </a:r>
            <a:r>
              <a:rPr lang="de-DE" sz="1200" dirty="0">
                <a:solidFill>
                  <a:schemeClr val="bg1"/>
                </a:solidFill>
              </a:rPr>
              <a:t> not </a:t>
            </a:r>
            <a:r>
              <a:rPr lang="de-DE" sz="1200" dirty="0" err="1">
                <a:solidFill>
                  <a:schemeClr val="bg1"/>
                </a:solidFill>
              </a:rPr>
              <a:t>needed</a:t>
            </a:r>
            <a:endParaRPr lang="de-DE" sz="1200" dirty="0">
              <a:solidFill>
                <a:schemeClr val="bg1"/>
              </a:solidFill>
            </a:endParaRPr>
          </a:p>
          <a:p>
            <a:pPr algn="just"/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DDBA4A5-E130-3447-842B-98B8D281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80" y="4731720"/>
            <a:ext cx="439297" cy="3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6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-6684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F90A767-EFCE-F648-8786-A2F97B2FE928}"/>
              </a:ext>
            </a:extLst>
          </p:cNvPr>
          <p:cNvSpPr txBox="1"/>
          <p:nvPr/>
        </p:nvSpPr>
        <p:spPr>
          <a:xfrm>
            <a:off x="4007449" y="1562100"/>
            <a:ext cx="4879340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Bullet </a:t>
            </a:r>
            <a:r>
              <a:rPr lang="de-DE" sz="1600" b="1" dirty="0" err="1">
                <a:solidFill>
                  <a:schemeClr val="bg2">
                    <a:lumMod val="25000"/>
                  </a:schemeClr>
                </a:solidFill>
              </a:rPr>
              <a:t>point</a:t>
            </a: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bg2">
                    <a:lumMod val="25000"/>
                  </a:schemeClr>
                </a:solidFill>
              </a:rPr>
              <a:t>format</a:t>
            </a:r>
            <a:endParaRPr lang="de-DE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Bullet </a:t>
            </a:r>
            <a:r>
              <a:rPr lang="de-DE" sz="1600" b="1" dirty="0" err="1">
                <a:solidFill>
                  <a:schemeClr val="bg2">
                    <a:lumMod val="25000"/>
                  </a:schemeClr>
                </a:solidFill>
              </a:rPr>
              <a:t>point</a:t>
            </a: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bg2">
                    <a:lumMod val="25000"/>
                  </a:schemeClr>
                </a:solidFill>
              </a:rPr>
              <a:t>format</a:t>
            </a:r>
            <a:endParaRPr lang="de-DE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Bullet </a:t>
            </a:r>
            <a:r>
              <a:rPr lang="de-DE" sz="1600" b="1" dirty="0" err="1">
                <a:solidFill>
                  <a:schemeClr val="bg2">
                    <a:lumMod val="25000"/>
                  </a:schemeClr>
                </a:solidFill>
              </a:rPr>
              <a:t>point</a:t>
            </a:r>
            <a:r>
              <a:rPr lang="de-DE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bg2">
                    <a:lumMod val="25000"/>
                  </a:schemeClr>
                </a:solidFill>
              </a:rPr>
              <a:t>format</a:t>
            </a:r>
            <a:endParaRPr lang="de-DE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§"/>
            </a:pPr>
            <a:endParaRPr lang="de-DE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CD1CC2-4BEE-A64C-B573-EB74791EF4DB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BFC63B2-0A5B-2248-A870-C2762B74C889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EFBE6EE-E794-6C40-A572-D24C4D51782D}"/>
              </a:ext>
            </a:extLst>
          </p:cNvPr>
          <p:cNvSpPr/>
          <p:nvPr/>
        </p:nvSpPr>
        <p:spPr>
          <a:xfrm>
            <a:off x="698500" y="1562100"/>
            <a:ext cx="3051007" cy="266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569EBA1-B08A-2C4F-87F5-3BDAB5F1BEE0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C8786DF-3207-C84E-894B-3EEB097C736B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2BE9EDE-9B58-1448-BFA2-6AA416127F7A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</a:t>
              </a:r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Logo/Name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40D3F2A4-1F96-B440-9F65-9FCCC7B178CF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Header </a:t>
            </a:r>
            <a:r>
              <a:rPr lang="de-DE" sz="1400" dirty="0">
                <a:solidFill>
                  <a:schemeClr val="accent1"/>
                </a:solidFill>
              </a:rPr>
              <a:t>(</a:t>
            </a:r>
            <a:r>
              <a:rPr lang="de-DE" sz="1400" dirty="0" err="1">
                <a:solidFill>
                  <a:schemeClr val="accent1"/>
                </a:solidFill>
              </a:rPr>
              <a:t>click</a:t>
            </a:r>
            <a:r>
              <a:rPr lang="de-DE" sz="1400" dirty="0">
                <a:solidFill>
                  <a:schemeClr val="accent1"/>
                </a:solidFill>
              </a:rPr>
              <a:t> on </a:t>
            </a:r>
            <a:r>
              <a:rPr lang="de-DE" sz="1400" dirty="0" err="1">
                <a:solidFill>
                  <a:schemeClr val="accent1"/>
                </a:solidFill>
              </a:rPr>
              <a:t>frame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and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delete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if</a:t>
            </a:r>
            <a:r>
              <a:rPr lang="de-DE" sz="1400" dirty="0">
                <a:solidFill>
                  <a:schemeClr val="accent1"/>
                </a:solidFill>
              </a:rPr>
              <a:t> not </a:t>
            </a:r>
            <a:r>
              <a:rPr lang="de-DE" sz="1400" dirty="0" err="1">
                <a:solidFill>
                  <a:schemeClr val="accent1"/>
                </a:solidFill>
              </a:rPr>
              <a:t>needed</a:t>
            </a:r>
            <a:r>
              <a:rPr lang="de-DE" sz="1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FF7586-C9AF-0740-A04D-E9E81C1B5836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de-D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 LAST NAME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4951FF6-D242-0949-9D99-6ED0241462FB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Location(s)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F90A767-EFCE-F648-8786-A2F97B2FE928}"/>
              </a:ext>
            </a:extLst>
          </p:cNvPr>
          <p:cNvSpPr txBox="1"/>
          <p:nvPr/>
        </p:nvSpPr>
        <p:spPr>
          <a:xfrm>
            <a:off x="1151246" y="2177534"/>
            <a:ext cx="21455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 err="1">
                <a:solidFill>
                  <a:schemeClr val="bg1"/>
                </a:solidFill>
              </a:rPr>
              <a:t>Placeholder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for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graphics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pictures</a:t>
            </a:r>
            <a:r>
              <a:rPr lang="de-DE" sz="1200" dirty="0">
                <a:solidFill>
                  <a:schemeClr val="bg1"/>
                </a:solidFill>
              </a:rPr>
              <a:t>,</a:t>
            </a:r>
          </a:p>
          <a:p>
            <a:pPr algn="just"/>
            <a:r>
              <a:rPr lang="de-DE" sz="1200" dirty="0">
                <a:solidFill>
                  <a:schemeClr val="bg1"/>
                </a:solidFill>
              </a:rPr>
              <a:t>Click on </a:t>
            </a:r>
            <a:r>
              <a:rPr lang="de-DE" sz="1200" dirty="0" err="1">
                <a:solidFill>
                  <a:schemeClr val="bg1"/>
                </a:solidFill>
              </a:rPr>
              <a:t>frame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and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delete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if</a:t>
            </a:r>
            <a:r>
              <a:rPr lang="de-DE" sz="1200" dirty="0">
                <a:solidFill>
                  <a:schemeClr val="bg1"/>
                </a:solidFill>
              </a:rPr>
              <a:t> not </a:t>
            </a:r>
            <a:r>
              <a:rPr lang="de-DE" sz="1200" dirty="0" err="1">
                <a:solidFill>
                  <a:schemeClr val="bg1"/>
                </a:solidFill>
              </a:rPr>
              <a:t>needed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717411C-12F4-0645-91CD-3F6EA20D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80" y="4731720"/>
            <a:ext cx="439297" cy="3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7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-6684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CD1CC2-4BEE-A64C-B573-EB74791EF4DB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BFC63B2-0A5B-2248-A870-C2762B74C889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EFBE6EE-E794-6C40-A572-D24C4D51782D}"/>
              </a:ext>
            </a:extLst>
          </p:cNvPr>
          <p:cNvSpPr/>
          <p:nvPr/>
        </p:nvSpPr>
        <p:spPr>
          <a:xfrm>
            <a:off x="698500" y="1562100"/>
            <a:ext cx="7956167" cy="266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62E5A7-C9E6-CC4E-8033-EBB42A03F8B2}"/>
              </a:ext>
            </a:extLst>
          </p:cNvPr>
          <p:cNvSpPr txBox="1"/>
          <p:nvPr/>
        </p:nvSpPr>
        <p:spPr>
          <a:xfrm>
            <a:off x="708526" y="1595120"/>
            <a:ext cx="7946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Background: </a:t>
            </a:r>
            <a:r>
              <a:rPr lang="de-DE" sz="1200" dirty="0" err="1">
                <a:solidFill>
                  <a:schemeClr val="bg1"/>
                </a:solidFill>
              </a:rPr>
              <a:t>Your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graphics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picture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6CC170-9CD7-0847-A9DB-6C6FF00C7972}"/>
              </a:ext>
            </a:extLst>
          </p:cNvPr>
          <p:cNvSpPr txBox="1"/>
          <p:nvPr/>
        </p:nvSpPr>
        <p:spPr>
          <a:xfrm>
            <a:off x="708526" y="2438400"/>
            <a:ext cx="7946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</a:t>
            </a:r>
            <a:r>
              <a:rPr lang="de-DE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endParaRPr lang="de-DE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DE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endParaRPr lang="de-DE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5A5E86A-2FE6-3D42-A32F-9F40E215C2C9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DFC40550-508F-5A42-924D-65D108293341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B3FFA409-3E85-9E47-92CA-4000AF787B2E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</a:t>
              </a:r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Logo/Name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A73D8CD4-F9C7-5D4A-953D-7FCD49953745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Header </a:t>
            </a:r>
            <a:r>
              <a:rPr lang="de-DE" sz="1400" dirty="0">
                <a:solidFill>
                  <a:schemeClr val="accent1"/>
                </a:solidFill>
              </a:rPr>
              <a:t>(</a:t>
            </a:r>
            <a:r>
              <a:rPr lang="de-DE" sz="1400" dirty="0" err="1">
                <a:solidFill>
                  <a:schemeClr val="accent1"/>
                </a:solidFill>
              </a:rPr>
              <a:t>click</a:t>
            </a:r>
            <a:r>
              <a:rPr lang="de-DE" sz="1400" dirty="0">
                <a:solidFill>
                  <a:schemeClr val="accent1"/>
                </a:solidFill>
              </a:rPr>
              <a:t> on </a:t>
            </a:r>
            <a:r>
              <a:rPr lang="de-DE" sz="1400" dirty="0" err="1">
                <a:solidFill>
                  <a:schemeClr val="accent1"/>
                </a:solidFill>
              </a:rPr>
              <a:t>frame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and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delete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if</a:t>
            </a:r>
            <a:r>
              <a:rPr lang="de-DE" sz="1400" dirty="0">
                <a:solidFill>
                  <a:schemeClr val="accent1"/>
                </a:solidFill>
              </a:rPr>
              <a:t> not </a:t>
            </a:r>
            <a:r>
              <a:rPr lang="de-DE" sz="1400" dirty="0" err="1">
                <a:solidFill>
                  <a:schemeClr val="accent1"/>
                </a:solidFill>
              </a:rPr>
              <a:t>needed</a:t>
            </a:r>
            <a:r>
              <a:rPr lang="de-DE" sz="1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BFF7586-C9AF-0740-A04D-E9E81C1B5836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de-D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 LAST NAME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4951FF6-D242-0949-9D99-6ED0241462FB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Location(s)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2E62877-3622-4446-B5DB-3CFB828B9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280" y="4731720"/>
            <a:ext cx="439297" cy="3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6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003B2EA-1F2D-3446-BFE4-F00E59E9C951}"/>
              </a:ext>
            </a:extLst>
          </p:cNvPr>
          <p:cNvSpPr/>
          <p:nvPr/>
        </p:nvSpPr>
        <p:spPr>
          <a:xfrm>
            <a:off x="-1" y="-6684"/>
            <a:ext cx="9144001" cy="254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winkliges Dreieck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CD1CC2-4BEE-A64C-B573-EB74791EF4DB}"/>
              </a:ext>
            </a:extLst>
          </p:cNvPr>
          <p:cNvSpPr/>
          <p:nvPr/>
        </p:nvSpPr>
        <p:spPr>
          <a:xfrm rot="2700000">
            <a:off x="95250" y="2254250"/>
            <a:ext cx="215900" cy="215900"/>
          </a:xfrm>
          <a:custGeom>
            <a:avLst/>
            <a:gdLst>
              <a:gd name="connsiteX0" fmla="*/ 0 w 215900"/>
              <a:gd name="connsiteY0" fmla="*/ 215900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0 w 215900"/>
              <a:gd name="connsiteY3" fmla="*/ 215900 h 215900"/>
              <a:gd name="connsiteX0" fmla="*/ 53881 w 215900"/>
              <a:gd name="connsiteY0" fmla="*/ 170999 h 215900"/>
              <a:gd name="connsiteX1" fmla="*/ 0 w 215900"/>
              <a:gd name="connsiteY1" fmla="*/ 0 h 215900"/>
              <a:gd name="connsiteX2" fmla="*/ 215900 w 215900"/>
              <a:gd name="connsiteY2" fmla="*/ 215900 h 215900"/>
              <a:gd name="connsiteX3" fmla="*/ 53881 w 215900"/>
              <a:gd name="connsiteY3" fmla="*/ 170999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900" h="215900">
                <a:moveTo>
                  <a:pt x="53881" y="170999"/>
                </a:moveTo>
                <a:lnTo>
                  <a:pt x="0" y="0"/>
                </a:lnTo>
                <a:lnTo>
                  <a:pt x="215900" y="215900"/>
                </a:lnTo>
                <a:lnTo>
                  <a:pt x="53881" y="170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BFC63B2-0A5B-2248-A870-C2762B74C889}"/>
              </a:ext>
            </a:extLst>
          </p:cNvPr>
          <p:cNvSpPr/>
          <p:nvPr/>
        </p:nvSpPr>
        <p:spPr>
          <a:xfrm>
            <a:off x="-1" y="4692316"/>
            <a:ext cx="9144001" cy="451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AE692D1-6C51-0842-A91B-058F488D73F7}"/>
              </a:ext>
            </a:extLst>
          </p:cNvPr>
          <p:cNvSpPr txBox="1"/>
          <p:nvPr/>
        </p:nvSpPr>
        <p:spPr>
          <a:xfrm>
            <a:off x="3775327" y="1562100"/>
            <a:ext cx="4879340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consetetur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sadipscing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elitr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nonumy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eirmod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tempor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invidunt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ut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labore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dolore</a:t>
            </a:r>
            <a:r>
              <a:rPr lang="de-DE" sz="1200" dirty="0">
                <a:solidFill>
                  <a:schemeClr val="accent1"/>
                </a:solidFill>
              </a:rPr>
              <a:t> 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</a:t>
            </a:r>
          </a:p>
          <a:p>
            <a:pPr algn="just"/>
            <a:endParaRPr lang="de-DE" sz="1200" dirty="0">
              <a:solidFill>
                <a:schemeClr val="accent1"/>
              </a:solidFill>
            </a:endParaRPr>
          </a:p>
          <a:p>
            <a:pPr algn="just"/>
            <a:r>
              <a:rPr lang="de-DE" sz="1400" b="1" dirty="0" err="1">
                <a:solidFill>
                  <a:schemeClr val="bg2">
                    <a:lumMod val="25000"/>
                  </a:schemeClr>
                </a:solidFill>
              </a:rPr>
              <a:t>Subheading</a:t>
            </a:r>
            <a:endParaRPr lang="de-DE" sz="14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consetetur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sadipscing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elitr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nonumy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eirmod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tempor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invidunt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ut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labore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dolore</a:t>
            </a:r>
            <a:r>
              <a:rPr lang="de-DE" sz="1200" dirty="0">
                <a:solidFill>
                  <a:schemeClr val="accent1"/>
                </a:solidFill>
              </a:rPr>
              <a:t> magna </a:t>
            </a:r>
            <a:r>
              <a:rPr lang="de-DE" sz="1200" dirty="0" err="1">
                <a:solidFill>
                  <a:schemeClr val="accent1"/>
                </a:solidFill>
              </a:rPr>
              <a:t>aliquyam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erat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sed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diam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voluptua</a:t>
            </a:r>
            <a:r>
              <a:rPr lang="de-DE" sz="1200" dirty="0">
                <a:solidFill>
                  <a:schemeClr val="accent1"/>
                </a:solidFill>
              </a:rPr>
              <a:t>. At </a:t>
            </a:r>
            <a:r>
              <a:rPr lang="de-DE" sz="1200" dirty="0" err="1">
                <a:solidFill>
                  <a:schemeClr val="accent1"/>
                </a:solidFill>
              </a:rPr>
              <a:t>vero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eos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accusam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justo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duo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dolores</a:t>
            </a:r>
            <a:r>
              <a:rPr lang="de-DE" sz="1200" dirty="0">
                <a:solidFill>
                  <a:schemeClr val="accent1"/>
                </a:solidFill>
              </a:rPr>
              <a:t> et </a:t>
            </a:r>
            <a:r>
              <a:rPr lang="de-DE" sz="1200" dirty="0" err="1">
                <a:solidFill>
                  <a:schemeClr val="accent1"/>
                </a:solidFill>
              </a:rPr>
              <a:t>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rebum</a:t>
            </a:r>
            <a:r>
              <a:rPr lang="de-DE" sz="1200" dirty="0">
                <a:solidFill>
                  <a:schemeClr val="accent1"/>
                </a:solidFill>
              </a:rPr>
              <a:t>. Stet </a:t>
            </a:r>
            <a:r>
              <a:rPr lang="de-DE" sz="1200" dirty="0" err="1">
                <a:solidFill>
                  <a:schemeClr val="accent1"/>
                </a:solidFill>
              </a:rPr>
              <a:t>clita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kasd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gubergren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no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sea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takimata</a:t>
            </a:r>
            <a:r>
              <a:rPr lang="de-DE" sz="1200" dirty="0">
                <a:solidFill>
                  <a:schemeClr val="accent1"/>
                </a:solidFill>
              </a:rPr>
              <a:t> sanctus </a:t>
            </a:r>
            <a:r>
              <a:rPr lang="de-DE" sz="1200" dirty="0" err="1">
                <a:solidFill>
                  <a:schemeClr val="accent1"/>
                </a:solidFill>
              </a:rPr>
              <a:t>est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amet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Lorem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ipsum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dolor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sit</a:t>
            </a:r>
            <a:r>
              <a:rPr lang="de-DE" sz="1200" dirty="0">
                <a:solidFill>
                  <a:schemeClr val="accent1"/>
                </a:solidFill>
              </a:rPr>
              <a:t> a</a:t>
            </a:r>
          </a:p>
          <a:p>
            <a:pPr algn="just"/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138EABC-54B3-8345-A772-F12A55C14A4D}"/>
              </a:ext>
            </a:extLst>
          </p:cNvPr>
          <p:cNvSpPr/>
          <p:nvPr/>
        </p:nvSpPr>
        <p:spPr>
          <a:xfrm>
            <a:off x="715143" y="1562100"/>
            <a:ext cx="1272280" cy="130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0226C6C-F85C-0345-AFC2-64CE933DE18A}"/>
              </a:ext>
            </a:extLst>
          </p:cNvPr>
          <p:cNvSpPr/>
          <p:nvPr/>
        </p:nvSpPr>
        <p:spPr>
          <a:xfrm>
            <a:off x="2103129" y="1562100"/>
            <a:ext cx="1272280" cy="130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27F9F46-A3EE-064F-90A9-71B7638A06FA}"/>
              </a:ext>
            </a:extLst>
          </p:cNvPr>
          <p:cNvSpPr/>
          <p:nvPr/>
        </p:nvSpPr>
        <p:spPr>
          <a:xfrm>
            <a:off x="715143" y="2954020"/>
            <a:ext cx="1272280" cy="130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9984973-A694-474E-811D-EAC35F9FC9BD}"/>
              </a:ext>
            </a:extLst>
          </p:cNvPr>
          <p:cNvSpPr/>
          <p:nvPr/>
        </p:nvSpPr>
        <p:spPr>
          <a:xfrm>
            <a:off x="2103129" y="2954020"/>
            <a:ext cx="1272280" cy="130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049EAB7-1673-0247-B4E9-9340AAD94165}"/>
              </a:ext>
            </a:extLst>
          </p:cNvPr>
          <p:cNvGrpSpPr/>
          <p:nvPr/>
        </p:nvGrpSpPr>
        <p:grpSpPr>
          <a:xfrm>
            <a:off x="707486" y="4745536"/>
            <a:ext cx="1214751" cy="324131"/>
            <a:chOff x="327047" y="4745536"/>
            <a:chExt cx="1214751" cy="324131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6589EC4-B632-1546-865C-2E53265EDCD6}"/>
                </a:ext>
              </a:extLst>
            </p:cNvPr>
            <p:cNvSpPr/>
            <p:nvPr/>
          </p:nvSpPr>
          <p:spPr>
            <a:xfrm>
              <a:off x="327047" y="4745536"/>
              <a:ext cx="1214750" cy="3241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FEE3118-94F4-5740-BB4A-3A8CAB095EF4}"/>
                </a:ext>
              </a:extLst>
            </p:cNvPr>
            <p:cNvSpPr txBox="1"/>
            <p:nvPr/>
          </p:nvSpPr>
          <p:spPr>
            <a:xfrm>
              <a:off x="327048" y="4823446"/>
              <a:ext cx="12147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</a:t>
              </a:r>
              <a:r>
                <a:rPr lang="de-DE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Logo/Name</a:t>
              </a:r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309BE9D3-35A4-9C48-A5DB-D0F26C8A6BC8}"/>
              </a:ext>
            </a:extLst>
          </p:cNvPr>
          <p:cNvSpPr txBox="1"/>
          <p:nvPr/>
        </p:nvSpPr>
        <p:spPr>
          <a:xfrm>
            <a:off x="5880937" y="73833"/>
            <a:ext cx="2787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 Kanzlei Claim, falls vorhanden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CE25D4-0143-A44E-A1D8-2A140A732FC0}"/>
              </a:ext>
            </a:extLst>
          </p:cNvPr>
          <p:cNvSpPr txBox="1"/>
          <p:nvPr/>
        </p:nvSpPr>
        <p:spPr>
          <a:xfrm>
            <a:off x="698500" y="692150"/>
            <a:ext cx="74358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</a:rPr>
              <a:t>Header </a:t>
            </a:r>
            <a:r>
              <a:rPr lang="de-DE" sz="1400" dirty="0">
                <a:solidFill>
                  <a:schemeClr val="accent1"/>
                </a:solidFill>
              </a:rPr>
              <a:t>(</a:t>
            </a:r>
            <a:r>
              <a:rPr lang="de-DE" sz="1400" dirty="0" err="1">
                <a:solidFill>
                  <a:schemeClr val="accent1"/>
                </a:solidFill>
              </a:rPr>
              <a:t>click</a:t>
            </a:r>
            <a:r>
              <a:rPr lang="de-DE" sz="1400" dirty="0">
                <a:solidFill>
                  <a:schemeClr val="accent1"/>
                </a:solidFill>
              </a:rPr>
              <a:t> on </a:t>
            </a:r>
            <a:r>
              <a:rPr lang="de-DE" sz="1400" dirty="0" err="1">
                <a:solidFill>
                  <a:schemeClr val="accent1"/>
                </a:solidFill>
              </a:rPr>
              <a:t>frame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and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delete</a:t>
            </a:r>
            <a:r>
              <a:rPr lang="de-DE" sz="1400" dirty="0">
                <a:solidFill>
                  <a:schemeClr val="accent1"/>
                </a:solidFill>
              </a:rPr>
              <a:t> </a:t>
            </a:r>
            <a:r>
              <a:rPr lang="de-DE" sz="1400" dirty="0" err="1">
                <a:solidFill>
                  <a:schemeClr val="accent1"/>
                </a:solidFill>
              </a:rPr>
              <a:t>if</a:t>
            </a:r>
            <a:r>
              <a:rPr lang="de-DE" sz="1400" dirty="0">
                <a:solidFill>
                  <a:schemeClr val="accent1"/>
                </a:solidFill>
              </a:rPr>
              <a:t> not </a:t>
            </a:r>
            <a:r>
              <a:rPr lang="de-DE" sz="1400" dirty="0" err="1">
                <a:solidFill>
                  <a:schemeClr val="accent1"/>
                </a:solidFill>
              </a:rPr>
              <a:t>needed</a:t>
            </a:r>
            <a:r>
              <a:rPr lang="de-DE" sz="1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BFF7586-C9AF-0740-A04D-E9E81C1B5836}"/>
              </a:ext>
            </a:extLst>
          </p:cNvPr>
          <p:cNvSpPr txBox="1"/>
          <p:nvPr/>
        </p:nvSpPr>
        <p:spPr>
          <a:xfrm>
            <a:off x="2075761" y="4823446"/>
            <a:ext cx="17620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endParaRPr lang="de-D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NAME  LAST NAME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4951FF6-D242-0949-9D99-6ED0241462FB}"/>
              </a:ext>
            </a:extLst>
          </p:cNvPr>
          <p:cNvSpPr txBox="1"/>
          <p:nvPr/>
        </p:nvSpPr>
        <p:spPr>
          <a:xfrm>
            <a:off x="3570523" y="4823446"/>
            <a:ext cx="1462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Location(s)</a:t>
            </a:r>
          </a:p>
          <a:p>
            <a:r>
              <a:rPr lang="de-DE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Homepage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3EBFC79A-C9DB-054C-BE28-CA8D97B48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280" y="4731720"/>
            <a:ext cx="439297" cy="3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F7F7F"/>
      </a:accent1>
      <a:accent2>
        <a:srgbClr val="C8C8C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604</Words>
  <Application>Microsoft Macintosh PowerPoint</Application>
  <PresentationFormat>Bildschirmpräsentation (16:9)</PresentationFormat>
  <Paragraphs>69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17</cp:revision>
  <dcterms:created xsi:type="dcterms:W3CDTF">2021-11-15T07:51:41Z</dcterms:created>
  <dcterms:modified xsi:type="dcterms:W3CDTF">2021-11-16T10:38:26Z</dcterms:modified>
</cp:coreProperties>
</file>